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63" r:id="rId4"/>
    <p:sldId id="258"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5E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E2E979-E072-455D-8847-7BC84D8605A9}" v="8" dt="2024-01-03T18:30:17.3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1"/>
    <p:restoredTop sz="94659"/>
  </p:normalViewPr>
  <p:slideViewPr>
    <p:cSldViewPr snapToGrid="0">
      <p:cViewPr varScale="1">
        <p:scale>
          <a:sx n="105" d="100"/>
          <a:sy n="105" d="100"/>
        </p:scale>
        <p:origin x="834" y="96"/>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9F44C2-5C48-9243-9304-249F097229A4}" type="datetimeFigureOut">
              <a:rPr lang="en-US" smtClean="0"/>
              <a:t>1/3/2024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798705-A16A-C340-914D-B7DBD92A805C}" type="slidenum">
              <a:rPr lang="en-US" smtClean="0"/>
              <a:t>‹#›</a:t>
            </a:fld>
            <a:endParaRPr lang="en-US" dirty="0"/>
          </a:p>
        </p:txBody>
      </p:sp>
    </p:spTree>
    <p:extLst>
      <p:ext uri="{BB962C8B-B14F-4D97-AF65-F5344CB8AC3E}">
        <p14:creationId xmlns:p14="http://schemas.microsoft.com/office/powerpoint/2010/main" val="2884994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798705-A16A-C340-914D-B7DBD92A805C}" type="slidenum">
              <a:rPr lang="en-US" smtClean="0"/>
              <a:t>6</a:t>
            </a:fld>
            <a:endParaRPr lang="en-US" dirty="0"/>
          </a:p>
        </p:txBody>
      </p:sp>
    </p:spTree>
    <p:extLst>
      <p:ext uri="{BB962C8B-B14F-4D97-AF65-F5344CB8AC3E}">
        <p14:creationId xmlns:p14="http://schemas.microsoft.com/office/powerpoint/2010/main" val="1677219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4A0004-003E-F145-84CB-E4BE9FAD03F4}" type="slidenum">
              <a:rPr lang="en-US" smtClean="0"/>
              <a:t>7</a:t>
            </a:fld>
            <a:endParaRPr lang="en-US" dirty="0"/>
          </a:p>
        </p:txBody>
      </p:sp>
    </p:spTree>
    <p:extLst>
      <p:ext uri="{BB962C8B-B14F-4D97-AF65-F5344CB8AC3E}">
        <p14:creationId xmlns:p14="http://schemas.microsoft.com/office/powerpoint/2010/main" val="2748265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CFC96-B516-7832-9E93-6EBE7E7D3B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1D5950-C54C-96F3-57F7-7FFBFA8264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9E58DB-9DCA-FBED-2906-AD41BB84B076}"/>
              </a:ext>
            </a:extLst>
          </p:cNvPr>
          <p:cNvSpPr>
            <a:spLocks noGrp="1"/>
          </p:cNvSpPr>
          <p:nvPr>
            <p:ph type="dt" sz="half" idx="10"/>
          </p:nvPr>
        </p:nvSpPr>
        <p:spPr/>
        <p:txBody>
          <a:bodyPr/>
          <a:lstStyle/>
          <a:p>
            <a:fld id="{AA13C9BE-4586-8240-81CE-79EFA4318061}" type="datetimeFigureOut">
              <a:rPr lang="en-US" smtClean="0"/>
              <a:t>1/3/2024</a:t>
            </a:fld>
            <a:endParaRPr lang="en-US" dirty="0"/>
          </a:p>
        </p:txBody>
      </p:sp>
      <p:sp>
        <p:nvSpPr>
          <p:cNvPr id="5" name="Footer Placeholder 4">
            <a:extLst>
              <a:ext uri="{FF2B5EF4-FFF2-40B4-BE49-F238E27FC236}">
                <a16:creationId xmlns:a16="http://schemas.microsoft.com/office/drawing/2014/main" id="{33DC008D-88DC-2628-1C6C-E3E2953DB19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A5DAFD5-29E9-6CB7-B3F0-1ED542374073}"/>
              </a:ext>
            </a:extLst>
          </p:cNvPr>
          <p:cNvSpPr>
            <a:spLocks noGrp="1"/>
          </p:cNvSpPr>
          <p:nvPr>
            <p:ph type="sldNum" sz="quarter" idx="12"/>
          </p:nvPr>
        </p:nvSpPr>
        <p:spPr/>
        <p:txBody>
          <a:bodyPr/>
          <a:lstStyle/>
          <a:p>
            <a:fld id="{586A61C1-A796-224F-9B14-5922E64C5841}" type="slidenum">
              <a:rPr lang="en-US" smtClean="0"/>
              <a:t>‹#›</a:t>
            </a:fld>
            <a:endParaRPr lang="en-US" dirty="0"/>
          </a:p>
        </p:txBody>
      </p:sp>
    </p:spTree>
    <p:extLst>
      <p:ext uri="{BB962C8B-B14F-4D97-AF65-F5344CB8AC3E}">
        <p14:creationId xmlns:p14="http://schemas.microsoft.com/office/powerpoint/2010/main" val="257168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1A018-84CB-C811-C16C-4FFEA2BF51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206FAB-1BDC-56EE-7E5E-E2B851866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3FF08-ECE1-9A14-53F9-FC550FC85E35}"/>
              </a:ext>
            </a:extLst>
          </p:cNvPr>
          <p:cNvSpPr>
            <a:spLocks noGrp="1"/>
          </p:cNvSpPr>
          <p:nvPr>
            <p:ph type="dt" sz="half" idx="10"/>
          </p:nvPr>
        </p:nvSpPr>
        <p:spPr/>
        <p:txBody>
          <a:bodyPr/>
          <a:lstStyle/>
          <a:p>
            <a:fld id="{AA13C9BE-4586-8240-81CE-79EFA4318061}" type="datetimeFigureOut">
              <a:rPr lang="en-US" smtClean="0"/>
              <a:t>1/3/2024</a:t>
            </a:fld>
            <a:endParaRPr lang="en-US" dirty="0"/>
          </a:p>
        </p:txBody>
      </p:sp>
      <p:sp>
        <p:nvSpPr>
          <p:cNvPr id="5" name="Footer Placeholder 4">
            <a:extLst>
              <a:ext uri="{FF2B5EF4-FFF2-40B4-BE49-F238E27FC236}">
                <a16:creationId xmlns:a16="http://schemas.microsoft.com/office/drawing/2014/main" id="{2029F459-4052-2B6A-DC37-6DD883167FE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3EE9CD-291E-F8AC-7EE2-93BA3847BED9}"/>
              </a:ext>
            </a:extLst>
          </p:cNvPr>
          <p:cNvSpPr>
            <a:spLocks noGrp="1"/>
          </p:cNvSpPr>
          <p:nvPr>
            <p:ph type="sldNum" sz="quarter" idx="12"/>
          </p:nvPr>
        </p:nvSpPr>
        <p:spPr/>
        <p:txBody>
          <a:bodyPr/>
          <a:lstStyle/>
          <a:p>
            <a:fld id="{586A61C1-A796-224F-9B14-5922E64C5841}" type="slidenum">
              <a:rPr lang="en-US" smtClean="0"/>
              <a:t>‹#›</a:t>
            </a:fld>
            <a:endParaRPr lang="en-US" dirty="0"/>
          </a:p>
        </p:txBody>
      </p:sp>
    </p:spTree>
    <p:extLst>
      <p:ext uri="{BB962C8B-B14F-4D97-AF65-F5344CB8AC3E}">
        <p14:creationId xmlns:p14="http://schemas.microsoft.com/office/powerpoint/2010/main" val="297217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E8108-604C-DB3F-2476-053232748D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626BEA-9EF4-BB0B-9389-6769871BDD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1FFEE6-50C8-3327-A581-3FCBC4DC48A5}"/>
              </a:ext>
            </a:extLst>
          </p:cNvPr>
          <p:cNvSpPr>
            <a:spLocks noGrp="1"/>
          </p:cNvSpPr>
          <p:nvPr>
            <p:ph type="dt" sz="half" idx="10"/>
          </p:nvPr>
        </p:nvSpPr>
        <p:spPr/>
        <p:txBody>
          <a:bodyPr/>
          <a:lstStyle/>
          <a:p>
            <a:fld id="{AA13C9BE-4586-8240-81CE-79EFA4318061}" type="datetimeFigureOut">
              <a:rPr lang="en-US" smtClean="0"/>
              <a:t>1/3/2024</a:t>
            </a:fld>
            <a:endParaRPr lang="en-US" dirty="0"/>
          </a:p>
        </p:txBody>
      </p:sp>
      <p:sp>
        <p:nvSpPr>
          <p:cNvPr id="5" name="Footer Placeholder 4">
            <a:extLst>
              <a:ext uri="{FF2B5EF4-FFF2-40B4-BE49-F238E27FC236}">
                <a16:creationId xmlns:a16="http://schemas.microsoft.com/office/drawing/2014/main" id="{04F8C352-F5B0-018A-B0B0-A337CB1356F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3AFB647-FAE8-E4A4-C387-7B7D860E3E08}"/>
              </a:ext>
            </a:extLst>
          </p:cNvPr>
          <p:cNvSpPr>
            <a:spLocks noGrp="1"/>
          </p:cNvSpPr>
          <p:nvPr>
            <p:ph type="sldNum" sz="quarter" idx="12"/>
          </p:nvPr>
        </p:nvSpPr>
        <p:spPr/>
        <p:txBody>
          <a:bodyPr/>
          <a:lstStyle/>
          <a:p>
            <a:fld id="{586A61C1-A796-224F-9B14-5922E64C5841}" type="slidenum">
              <a:rPr lang="en-US" smtClean="0"/>
              <a:t>‹#›</a:t>
            </a:fld>
            <a:endParaRPr lang="en-US" dirty="0"/>
          </a:p>
        </p:txBody>
      </p:sp>
    </p:spTree>
    <p:extLst>
      <p:ext uri="{BB962C8B-B14F-4D97-AF65-F5344CB8AC3E}">
        <p14:creationId xmlns:p14="http://schemas.microsoft.com/office/powerpoint/2010/main" val="1149166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660AB-8FC6-EADE-740A-7ADD5451A9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40F9EB-F97A-A074-EC71-401D284650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409E1C-DE97-6B31-0616-F305B242BF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F4EE81-78C1-07DE-75ED-BA48856EFB60}"/>
              </a:ext>
            </a:extLst>
          </p:cNvPr>
          <p:cNvSpPr>
            <a:spLocks noGrp="1"/>
          </p:cNvSpPr>
          <p:nvPr>
            <p:ph type="dt" sz="half" idx="10"/>
          </p:nvPr>
        </p:nvSpPr>
        <p:spPr/>
        <p:txBody>
          <a:bodyPr/>
          <a:lstStyle/>
          <a:p>
            <a:fld id="{AA13C9BE-4586-8240-81CE-79EFA4318061}" type="datetimeFigureOut">
              <a:rPr lang="en-US" smtClean="0"/>
              <a:t>1/3/2024</a:t>
            </a:fld>
            <a:endParaRPr lang="en-US" dirty="0"/>
          </a:p>
        </p:txBody>
      </p:sp>
      <p:sp>
        <p:nvSpPr>
          <p:cNvPr id="6" name="Footer Placeholder 5">
            <a:extLst>
              <a:ext uri="{FF2B5EF4-FFF2-40B4-BE49-F238E27FC236}">
                <a16:creationId xmlns:a16="http://schemas.microsoft.com/office/drawing/2014/main" id="{17EA061C-FD2F-4881-03FB-41F9E31B9B8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973EB96-DFF1-D8E7-7335-1234AC1D5C30}"/>
              </a:ext>
            </a:extLst>
          </p:cNvPr>
          <p:cNvSpPr>
            <a:spLocks noGrp="1"/>
          </p:cNvSpPr>
          <p:nvPr>
            <p:ph type="sldNum" sz="quarter" idx="12"/>
          </p:nvPr>
        </p:nvSpPr>
        <p:spPr/>
        <p:txBody>
          <a:bodyPr/>
          <a:lstStyle/>
          <a:p>
            <a:fld id="{586A61C1-A796-224F-9B14-5922E64C5841}" type="slidenum">
              <a:rPr lang="en-US" smtClean="0"/>
              <a:t>‹#›</a:t>
            </a:fld>
            <a:endParaRPr lang="en-US" dirty="0"/>
          </a:p>
        </p:txBody>
      </p:sp>
    </p:spTree>
    <p:extLst>
      <p:ext uri="{BB962C8B-B14F-4D97-AF65-F5344CB8AC3E}">
        <p14:creationId xmlns:p14="http://schemas.microsoft.com/office/powerpoint/2010/main" val="4200638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EC37D-B6BC-E5D9-B19E-3B86D6DE02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A3A1E4-B00A-2A9B-6F58-B51A6F3AE2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DE9093-72E2-C002-6C8E-595EE6607B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3E7622-E970-61C8-CAC8-9B41512456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A4F0F1-9DF1-EE7C-8E9B-808C9629A8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E30F13-8104-C5A0-3639-FE76D594E5E5}"/>
              </a:ext>
            </a:extLst>
          </p:cNvPr>
          <p:cNvSpPr>
            <a:spLocks noGrp="1"/>
          </p:cNvSpPr>
          <p:nvPr>
            <p:ph type="dt" sz="half" idx="10"/>
          </p:nvPr>
        </p:nvSpPr>
        <p:spPr/>
        <p:txBody>
          <a:bodyPr/>
          <a:lstStyle/>
          <a:p>
            <a:fld id="{AA13C9BE-4586-8240-81CE-79EFA4318061}" type="datetimeFigureOut">
              <a:rPr lang="en-US" smtClean="0"/>
              <a:t>1/3/2024</a:t>
            </a:fld>
            <a:endParaRPr lang="en-US" dirty="0"/>
          </a:p>
        </p:txBody>
      </p:sp>
      <p:sp>
        <p:nvSpPr>
          <p:cNvPr id="8" name="Footer Placeholder 7">
            <a:extLst>
              <a:ext uri="{FF2B5EF4-FFF2-40B4-BE49-F238E27FC236}">
                <a16:creationId xmlns:a16="http://schemas.microsoft.com/office/drawing/2014/main" id="{3EE36F75-9C03-63BE-B829-66EE004F579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E870B46-A4AB-CC6E-103A-A468A707B12B}"/>
              </a:ext>
            </a:extLst>
          </p:cNvPr>
          <p:cNvSpPr>
            <a:spLocks noGrp="1"/>
          </p:cNvSpPr>
          <p:nvPr>
            <p:ph type="sldNum" sz="quarter" idx="12"/>
          </p:nvPr>
        </p:nvSpPr>
        <p:spPr/>
        <p:txBody>
          <a:bodyPr/>
          <a:lstStyle/>
          <a:p>
            <a:fld id="{586A61C1-A796-224F-9B14-5922E64C5841}" type="slidenum">
              <a:rPr lang="en-US" smtClean="0"/>
              <a:t>‹#›</a:t>
            </a:fld>
            <a:endParaRPr lang="en-US" dirty="0"/>
          </a:p>
        </p:txBody>
      </p:sp>
    </p:spTree>
    <p:extLst>
      <p:ext uri="{BB962C8B-B14F-4D97-AF65-F5344CB8AC3E}">
        <p14:creationId xmlns:p14="http://schemas.microsoft.com/office/powerpoint/2010/main" val="3433136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C911-9672-A0AF-A2E9-73E152C415C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88C33F-6101-ACAF-4941-555C194E93DD}"/>
              </a:ext>
            </a:extLst>
          </p:cNvPr>
          <p:cNvSpPr>
            <a:spLocks noGrp="1"/>
          </p:cNvSpPr>
          <p:nvPr>
            <p:ph type="dt" sz="half" idx="10"/>
          </p:nvPr>
        </p:nvSpPr>
        <p:spPr/>
        <p:txBody>
          <a:bodyPr/>
          <a:lstStyle/>
          <a:p>
            <a:fld id="{AA13C9BE-4586-8240-81CE-79EFA4318061}" type="datetimeFigureOut">
              <a:rPr lang="en-US" smtClean="0"/>
              <a:t>1/3/2024</a:t>
            </a:fld>
            <a:endParaRPr lang="en-US" dirty="0"/>
          </a:p>
        </p:txBody>
      </p:sp>
      <p:sp>
        <p:nvSpPr>
          <p:cNvPr id="4" name="Footer Placeholder 3">
            <a:extLst>
              <a:ext uri="{FF2B5EF4-FFF2-40B4-BE49-F238E27FC236}">
                <a16:creationId xmlns:a16="http://schemas.microsoft.com/office/drawing/2014/main" id="{3FD8E316-183B-403F-56BC-0A8B6214F34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80AC363-87CA-0D66-8AFD-C12F261FE8A3}"/>
              </a:ext>
            </a:extLst>
          </p:cNvPr>
          <p:cNvSpPr>
            <a:spLocks noGrp="1"/>
          </p:cNvSpPr>
          <p:nvPr>
            <p:ph type="sldNum" sz="quarter" idx="12"/>
          </p:nvPr>
        </p:nvSpPr>
        <p:spPr/>
        <p:txBody>
          <a:bodyPr/>
          <a:lstStyle/>
          <a:p>
            <a:fld id="{586A61C1-A796-224F-9B14-5922E64C5841}" type="slidenum">
              <a:rPr lang="en-US" smtClean="0"/>
              <a:t>‹#›</a:t>
            </a:fld>
            <a:endParaRPr lang="en-US" dirty="0"/>
          </a:p>
        </p:txBody>
      </p:sp>
    </p:spTree>
    <p:extLst>
      <p:ext uri="{BB962C8B-B14F-4D97-AF65-F5344CB8AC3E}">
        <p14:creationId xmlns:p14="http://schemas.microsoft.com/office/powerpoint/2010/main" val="3223077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21C6D9-8EFD-F05D-4C59-E32A511D2574}"/>
              </a:ext>
            </a:extLst>
          </p:cNvPr>
          <p:cNvSpPr>
            <a:spLocks noGrp="1"/>
          </p:cNvSpPr>
          <p:nvPr>
            <p:ph type="dt" sz="half" idx="10"/>
          </p:nvPr>
        </p:nvSpPr>
        <p:spPr/>
        <p:txBody>
          <a:bodyPr/>
          <a:lstStyle/>
          <a:p>
            <a:fld id="{AA13C9BE-4586-8240-81CE-79EFA4318061}" type="datetimeFigureOut">
              <a:rPr lang="en-US" smtClean="0"/>
              <a:t>1/3/2024</a:t>
            </a:fld>
            <a:endParaRPr lang="en-US" dirty="0"/>
          </a:p>
        </p:txBody>
      </p:sp>
      <p:sp>
        <p:nvSpPr>
          <p:cNvPr id="3" name="Footer Placeholder 2">
            <a:extLst>
              <a:ext uri="{FF2B5EF4-FFF2-40B4-BE49-F238E27FC236}">
                <a16:creationId xmlns:a16="http://schemas.microsoft.com/office/drawing/2014/main" id="{FFD07BCA-49FD-1ADA-2770-B4A31FDF73C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52422CE-C4B5-078B-1D79-61732F932736}"/>
              </a:ext>
            </a:extLst>
          </p:cNvPr>
          <p:cNvSpPr>
            <a:spLocks noGrp="1"/>
          </p:cNvSpPr>
          <p:nvPr>
            <p:ph type="sldNum" sz="quarter" idx="12"/>
          </p:nvPr>
        </p:nvSpPr>
        <p:spPr/>
        <p:txBody>
          <a:bodyPr/>
          <a:lstStyle/>
          <a:p>
            <a:fld id="{586A61C1-A796-224F-9B14-5922E64C5841}" type="slidenum">
              <a:rPr lang="en-US" smtClean="0"/>
              <a:t>‹#›</a:t>
            </a:fld>
            <a:endParaRPr lang="en-US" dirty="0"/>
          </a:p>
        </p:txBody>
      </p:sp>
    </p:spTree>
    <p:extLst>
      <p:ext uri="{BB962C8B-B14F-4D97-AF65-F5344CB8AC3E}">
        <p14:creationId xmlns:p14="http://schemas.microsoft.com/office/powerpoint/2010/main" val="792505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B1B6E-EA82-10C5-A496-27EEBCD105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FA73F5-F8B6-5625-AED4-4E83575A55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2BB863-469F-8D94-2FFE-62D8EC1907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39EB17-CF6B-2D45-816D-3405076E4642}"/>
              </a:ext>
            </a:extLst>
          </p:cNvPr>
          <p:cNvSpPr>
            <a:spLocks noGrp="1"/>
          </p:cNvSpPr>
          <p:nvPr>
            <p:ph type="dt" sz="half" idx="10"/>
          </p:nvPr>
        </p:nvSpPr>
        <p:spPr/>
        <p:txBody>
          <a:bodyPr/>
          <a:lstStyle/>
          <a:p>
            <a:fld id="{AA13C9BE-4586-8240-81CE-79EFA4318061}" type="datetimeFigureOut">
              <a:rPr lang="en-US" smtClean="0"/>
              <a:t>1/3/2024</a:t>
            </a:fld>
            <a:endParaRPr lang="en-US" dirty="0"/>
          </a:p>
        </p:txBody>
      </p:sp>
      <p:sp>
        <p:nvSpPr>
          <p:cNvPr id="6" name="Footer Placeholder 5">
            <a:extLst>
              <a:ext uri="{FF2B5EF4-FFF2-40B4-BE49-F238E27FC236}">
                <a16:creationId xmlns:a16="http://schemas.microsoft.com/office/drawing/2014/main" id="{47C0A910-738C-7CC7-9E45-5581D5A1C82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4044939-FD7B-FAD3-A8E4-164B074080D1}"/>
              </a:ext>
            </a:extLst>
          </p:cNvPr>
          <p:cNvSpPr>
            <a:spLocks noGrp="1"/>
          </p:cNvSpPr>
          <p:nvPr>
            <p:ph type="sldNum" sz="quarter" idx="12"/>
          </p:nvPr>
        </p:nvSpPr>
        <p:spPr/>
        <p:txBody>
          <a:bodyPr/>
          <a:lstStyle/>
          <a:p>
            <a:fld id="{586A61C1-A796-224F-9B14-5922E64C5841}" type="slidenum">
              <a:rPr lang="en-US" smtClean="0"/>
              <a:t>‹#›</a:t>
            </a:fld>
            <a:endParaRPr lang="en-US" dirty="0"/>
          </a:p>
        </p:txBody>
      </p:sp>
    </p:spTree>
    <p:extLst>
      <p:ext uri="{BB962C8B-B14F-4D97-AF65-F5344CB8AC3E}">
        <p14:creationId xmlns:p14="http://schemas.microsoft.com/office/powerpoint/2010/main" val="3966349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A7EDB-4F3B-4E30-55FF-86DE4D106C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98B679-80B9-0B2B-E8BC-2902759CD4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833FBD8-CF05-99F4-949F-51CC2AE250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2DFED8-1D97-C722-58F1-5F426E499F0E}"/>
              </a:ext>
            </a:extLst>
          </p:cNvPr>
          <p:cNvSpPr>
            <a:spLocks noGrp="1"/>
          </p:cNvSpPr>
          <p:nvPr>
            <p:ph type="dt" sz="half" idx="10"/>
          </p:nvPr>
        </p:nvSpPr>
        <p:spPr/>
        <p:txBody>
          <a:bodyPr/>
          <a:lstStyle/>
          <a:p>
            <a:fld id="{AA13C9BE-4586-8240-81CE-79EFA4318061}" type="datetimeFigureOut">
              <a:rPr lang="en-US" smtClean="0"/>
              <a:t>1/3/2024</a:t>
            </a:fld>
            <a:endParaRPr lang="en-US" dirty="0"/>
          </a:p>
        </p:txBody>
      </p:sp>
      <p:sp>
        <p:nvSpPr>
          <p:cNvPr id="6" name="Footer Placeholder 5">
            <a:extLst>
              <a:ext uri="{FF2B5EF4-FFF2-40B4-BE49-F238E27FC236}">
                <a16:creationId xmlns:a16="http://schemas.microsoft.com/office/drawing/2014/main" id="{3545DFCC-5454-5414-C7AE-6EA9F315EB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E62344E-3B1E-DC3D-8EE1-A09CB3E71A8A}"/>
              </a:ext>
            </a:extLst>
          </p:cNvPr>
          <p:cNvSpPr>
            <a:spLocks noGrp="1"/>
          </p:cNvSpPr>
          <p:nvPr>
            <p:ph type="sldNum" sz="quarter" idx="12"/>
          </p:nvPr>
        </p:nvSpPr>
        <p:spPr/>
        <p:txBody>
          <a:bodyPr/>
          <a:lstStyle/>
          <a:p>
            <a:fld id="{586A61C1-A796-224F-9B14-5922E64C5841}" type="slidenum">
              <a:rPr lang="en-US" smtClean="0"/>
              <a:t>‹#›</a:t>
            </a:fld>
            <a:endParaRPr lang="en-US" dirty="0"/>
          </a:p>
        </p:txBody>
      </p:sp>
    </p:spTree>
    <p:extLst>
      <p:ext uri="{BB962C8B-B14F-4D97-AF65-F5344CB8AC3E}">
        <p14:creationId xmlns:p14="http://schemas.microsoft.com/office/powerpoint/2010/main" val="916661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27FAF-8B03-ECDB-4B4C-A950FF51C4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846EA0-362F-C13B-B957-F753B25C06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73303D-3624-40DA-088F-3A733EC9EC46}"/>
              </a:ext>
            </a:extLst>
          </p:cNvPr>
          <p:cNvSpPr>
            <a:spLocks noGrp="1"/>
          </p:cNvSpPr>
          <p:nvPr>
            <p:ph type="dt" sz="half" idx="10"/>
          </p:nvPr>
        </p:nvSpPr>
        <p:spPr/>
        <p:txBody>
          <a:bodyPr/>
          <a:lstStyle/>
          <a:p>
            <a:fld id="{AA13C9BE-4586-8240-81CE-79EFA4318061}" type="datetimeFigureOut">
              <a:rPr lang="en-US" smtClean="0"/>
              <a:t>1/3/2024</a:t>
            </a:fld>
            <a:endParaRPr lang="en-US" dirty="0"/>
          </a:p>
        </p:txBody>
      </p:sp>
      <p:sp>
        <p:nvSpPr>
          <p:cNvPr id="5" name="Footer Placeholder 4">
            <a:extLst>
              <a:ext uri="{FF2B5EF4-FFF2-40B4-BE49-F238E27FC236}">
                <a16:creationId xmlns:a16="http://schemas.microsoft.com/office/drawing/2014/main" id="{E0384114-6767-581E-1BF9-EEECF8261A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C987FD-1EA1-CB4E-6ECD-8990C8D9787E}"/>
              </a:ext>
            </a:extLst>
          </p:cNvPr>
          <p:cNvSpPr>
            <a:spLocks noGrp="1"/>
          </p:cNvSpPr>
          <p:nvPr>
            <p:ph type="sldNum" sz="quarter" idx="12"/>
          </p:nvPr>
        </p:nvSpPr>
        <p:spPr/>
        <p:txBody>
          <a:bodyPr/>
          <a:lstStyle/>
          <a:p>
            <a:fld id="{586A61C1-A796-224F-9B14-5922E64C5841}" type="slidenum">
              <a:rPr lang="en-US" smtClean="0"/>
              <a:t>‹#›</a:t>
            </a:fld>
            <a:endParaRPr lang="en-US" dirty="0"/>
          </a:p>
        </p:txBody>
      </p:sp>
    </p:spTree>
    <p:extLst>
      <p:ext uri="{BB962C8B-B14F-4D97-AF65-F5344CB8AC3E}">
        <p14:creationId xmlns:p14="http://schemas.microsoft.com/office/powerpoint/2010/main" val="3019627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566CE1-208C-80D6-24CE-3AFF4FE940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A7C8AA-521E-FCAC-983C-A876B16EDC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961689-CFEB-C1A4-4057-CB0366DEB79C}"/>
              </a:ext>
            </a:extLst>
          </p:cNvPr>
          <p:cNvSpPr>
            <a:spLocks noGrp="1"/>
          </p:cNvSpPr>
          <p:nvPr>
            <p:ph type="dt" sz="half" idx="10"/>
          </p:nvPr>
        </p:nvSpPr>
        <p:spPr/>
        <p:txBody>
          <a:bodyPr/>
          <a:lstStyle/>
          <a:p>
            <a:fld id="{AA13C9BE-4586-8240-81CE-79EFA4318061}" type="datetimeFigureOut">
              <a:rPr lang="en-US" smtClean="0"/>
              <a:t>1/3/2024</a:t>
            </a:fld>
            <a:endParaRPr lang="en-US" dirty="0"/>
          </a:p>
        </p:txBody>
      </p:sp>
      <p:sp>
        <p:nvSpPr>
          <p:cNvPr id="5" name="Footer Placeholder 4">
            <a:extLst>
              <a:ext uri="{FF2B5EF4-FFF2-40B4-BE49-F238E27FC236}">
                <a16:creationId xmlns:a16="http://schemas.microsoft.com/office/drawing/2014/main" id="{DC6A31EF-D579-6A9C-62E1-57F4383C221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B606E2-EB17-95B9-E8FA-3DFE8C1EF760}"/>
              </a:ext>
            </a:extLst>
          </p:cNvPr>
          <p:cNvSpPr>
            <a:spLocks noGrp="1"/>
          </p:cNvSpPr>
          <p:nvPr>
            <p:ph type="sldNum" sz="quarter" idx="12"/>
          </p:nvPr>
        </p:nvSpPr>
        <p:spPr/>
        <p:txBody>
          <a:bodyPr/>
          <a:lstStyle/>
          <a:p>
            <a:fld id="{586A61C1-A796-224F-9B14-5922E64C5841}" type="slidenum">
              <a:rPr lang="en-US" smtClean="0"/>
              <a:t>‹#›</a:t>
            </a:fld>
            <a:endParaRPr lang="en-US" dirty="0"/>
          </a:p>
        </p:txBody>
      </p:sp>
    </p:spTree>
    <p:extLst>
      <p:ext uri="{BB962C8B-B14F-4D97-AF65-F5344CB8AC3E}">
        <p14:creationId xmlns:p14="http://schemas.microsoft.com/office/powerpoint/2010/main" val="4091942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6488E6-E74F-9B38-C166-C9A9115B3C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FAA6A5-FEEA-D662-D2F3-C06BADD7C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023CDD-85A9-F6B7-0537-9A35D0AFCD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3C9BE-4586-8240-81CE-79EFA4318061}" type="datetimeFigureOut">
              <a:rPr lang="en-US" smtClean="0"/>
              <a:t>1/3/2024</a:t>
            </a:fld>
            <a:endParaRPr lang="en-US" dirty="0"/>
          </a:p>
        </p:txBody>
      </p:sp>
      <p:sp>
        <p:nvSpPr>
          <p:cNvPr id="5" name="Footer Placeholder 4">
            <a:extLst>
              <a:ext uri="{FF2B5EF4-FFF2-40B4-BE49-F238E27FC236}">
                <a16:creationId xmlns:a16="http://schemas.microsoft.com/office/drawing/2014/main" id="{17523050-FABF-85F5-9694-603C0A7217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6CC6B9F-C706-ECC2-D244-D81E62963F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A61C1-A796-224F-9B14-5922E64C5841}" type="slidenum">
              <a:rPr lang="en-US" smtClean="0"/>
              <a:t>‹#›</a:t>
            </a:fld>
            <a:endParaRPr lang="en-US" dirty="0"/>
          </a:p>
        </p:txBody>
      </p:sp>
    </p:spTree>
    <p:extLst>
      <p:ext uri="{BB962C8B-B14F-4D97-AF65-F5344CB8AC3E}">
        <p14:creationId xmlns:p14="http://schemas.microsoft.com/office/powerpoint/2010/main" val="4157595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FEA53-20D1-2CEE-EC36-C7F13169C3BB}"/>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5C34C7DA-61DA-1D53-D9F2-FA3CE9D93660}"/>
              </a:ext>
            </a:extLst>
          </p:cNvPr>
          <p:cNvSpPr>
            <a:spLocks noGrp="1"/>
          </p:cNvSpPr>
          <p:nvPr>
            <p:ph type="subTitle" idx="1"/>
          </p:nvPr>
        </p:nvSpPr>
        <p:spPr/>
        <p:txBody>
          <a:bodyPr/>
          <a:lstStyle/>
          <a:p>
            <a:endParaRPr lang="en-US" dirty="0"/>
          </a:p>
        </p:txBody>
      </p:sp>
      <p:pic>
        <p:nvPicPr>
          <p:cNvPr id="7" name="Picture 6" descr="A person standing in front of a tree&#10;&#10;Description automatically generated">
            <a:extLst>
              <a:ext uri="{FF2B5EF4-FFF2-40B4-BE49-F238E27FC236}">
                <a16:creationId xmlns:a16="http://schemas.microsoft.com/office/drawing/2014/main" id="{1F7F596E-EC98-1C53-13AB-FA8AC111F7E1}"/>
              </a:ext>
            </a:extLst>
          </p:cNvPr>
          <p:cNvPicPr>
            <a:picLocks noChangeAspect="1"/>
          </p:cNvPicPr>
          <p:nvPr/>
        </p:nvPicPr>
        <p:blipFill>
          <a:blip r:embed="rId2"/>
          <a:stretch>
            <a:fillRect/>
          </a:stretch>
        </p:blipFill>
        <p:spPr>
          <a:xfrm>
            <a:off x="-88837" y="-9851"/>
            <a:ext cx="12369673" cy="6969253"/>
          </a:xfrm>
          <a:prstGeom prst="rect">
            <a:avLst/>
          </a:prstGeom>
        </p:spPr>
      </p:pic>
    </p:spTree>
    <p:extLst>
      <p:ext uri="{BB962C8B-B14F-4D97-AF65-F5344CB8AC3E}">
        <p14:creationId xmlns:p14="http://schemas.microsoft.com/office/powerpoint/2010/main" val="2532579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standing in front of a tree&#10;&#10;Description automatically generated">
            <a:extLst>
              <a:ext uri="{FF2B5EF4-FFF2-40B4-BE49-F238E27FC236}">
                <a16:creationId xmlns:a16="http://schemas.microsoft.com/office/drawing/2014/main" id="{9328CDA9-6AD4-515D-92E3-ECF8C6AD7719}"/>
              </a:ext>
            </a:extLst>
          </p:cNvPr>
          <p:cNvPicPr>
            <a:picLocks noChangeAspect="1"/>
          </p:cNvPicPr>
          <p:nvPr/>
        </p:nvPicPr>
        <p:blipFill rotWithShape="1">
          <a:blip r:embed="rId2"/>
          <a:srcRect t="1506" r="25292" b="7213"/>
          <a:stretch/>
        </p:blipFill>
        <p:spPr>
          <a:xfrm>
            <a:off x="3523488" y="10"/>
            <a:ext cx="8668512" cy="6857990"/>
          </a:xfrm>
          <a:prstGeom prst="rect">
            <a:avLst/>
          </a:prstGeom>
        </p:spPr>
      </p:pic>
      <p:sp>
        <p:nvSpPr>
          <p:cNvPr id="19" name="Rectangle 18">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4FEA53-20D1-2CEE-EC36-C7F13169C3BB}"/>
              </a:ext>
            </a:extLst>
          </p:cNvPr>
          <p:cNvSpPr>
            <a:spLocks noGrp="1"/>
          </p:cNvSpPr>
          <p:nvPr>
            <p:ph type="ctrTitle"/>
          </p:nvPr>
        </p:nvSpPr>
        <p:spPr>
          <a:xfrm>
            <a:off x="477980" y="1122363"/>
            <a:ext cx="4816395" cy="3204134"/>
          </a:xfrm>
        </p:spPr>
        <p:txBody>
          <a:bodyPr anchor="b">
            <a:noAutofit/>
          </a:bodyPr>
          <a:lstStyle/>
          <a:p>
            <a:pPr marL="0" marR="0" algn="l">
              <a:spcBef>
                <a:spcPts val="0"/>
              </a:spcBef>
              <a:spcAft>
                <a:spcPts val="0"/>
              </a:spcAft>
            </a:pPr>
            <a:br>
              <a:rPr lang="en-US" sz="3200" b="1" kern="100" dirty="0">
                <a:solidFill>
                  <a:schemeClr val="bg1"/>
                </a:solidFill>
                <a:latin typeface="Palatino" pitchFamily="2" charset="77"/>
                <a:ea typeface="Calibri" panose="020F0502020204030204" pitchFamily="34" charset="0"/>
                <a:cs typeface="Times New Roman" panose="02020603050405020304" pitchFamily="18" charset="0"/>
              </a:rPr>
            </a:br>
            <a:r>
              <a:rPr lang="en-US" sz="3200" b="1" kern="100" dirty="0">
                <a:solidFill>
                  <a:schemeClr val="bg1"/>
                </a:solidFill>
                <a:effectLst/>
                <a:latin typeface="Palatino" pitchFamily="2" charset="77"/>
                <a:ea typeface="Calibri" panose="020F0502020204030204" pitchFamily="34" charset="0"/>
                <a:cs typeface="Times New Roman" panose="02020603050405020304" pitchFamily="18" charset="0"/>
              </a:rPr>
              <a:t>“</a:t>
            </a:r>
            <a:r>
              <a:rPr lang="en-US" sz="3200" b="1" i="1" kern="100" dirty="0">
                <a:solidFill>
                  <a:schemeClr val="bg1"/>
                </a:solidFill>
                <a:effectLst/>
                <a:latin typeface="Palatino" pitchFamily="2" charset="77"/>
                <a:ea typeface="Calibri" panose="020F0502020204030204" pitchFamily="34" charset="0"/>
                <a:cs typeface="Times New Roman" panose="02020603050405020304" pitchFamily="18" charset="0"/>
              </a:rPr>
              <a:t>A wise man will hear and increase in learning, and a man of understanding will acquire wise counsel.” – Proverbs 1:5</a:t>
            </a:r>
            <a:br>
              <a:rPr lang="en-US" sz="32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3200" kern="100" dirty="0">
                <a:solidFill>
                  <a:schemeClr val="bg1"/>
                </a:solidFill>
                <a:effectLst/>
                <a:latin typeface="Palatino" pitchFamily="2" charset="77"/>
                <a:ea typeface="Calibri" panose="020F0502020204030204" pitchFamily="34" charset="0"/>
                <a:cs typeface="Times New Roman" panose="02020603050405020304" pitchFamily="18" charset="0"/>
              </a:rPr>
              <a:t> </a:t>
            </a:r>
            <a:endParaRPr lang="en-US" sz="3200" dirty="0">
              <a:solidFill>
                <a:schemeClr val="bg1"/>
              </a:solidFill>
            </a:endParaRPr>
          </a:p>
        </p:txBody>
      </p:sp>
      <p:sp>
        <p:nvSpPr>
          <p:cNvPr id="3" name="Subtitle 2">
            <a:extLst>
              <a:ext uri="{FF2B5EF4-FFF2-40B4-BE49-F238E27FC236}">
                <a16:creationId xmlns:a16="http://schemas.microsoft.com/office/drawing/2014/main" id="{5C34C7DA-61DA-1D53-D9F2-FA3CE9D93660}"/>
              </a:ext>
            </a:extLst>
          </p:cNvPr>
          <p:cNvSpPr>
            <a:spLocks noGrp="1"/>
          </p:cNvSpPr>
          <p:nvPr>
            <p:ph type="subTitle" idx="1"/>
          </p:nvPr>
        </p:nvSpPr>
        <p:spPr>
          <a:xfrm>
            <a:off x="477980" y="4872922"/>
            <a:ext cx="5127292" cy="1208141"/>
          </a:xfrm>
        </p:spPr>
        <p:txBody>
          <a:bodyPr>
            <a:noAutofit/>
          </a:bodyPr>
          <a:lstStyle/>
          <a:p>
            <a:pPr algn="l"/>
            <a:r>
              <a:rPr lang="en-US" sz="3200" b="1" dirty="0">
                <a:solidFill>
                  <a:schemeClr val="bg1"/>
                </a:solidFill>
                <a:latin typeface="Palatino" pitchFamily="2" charset="77"/>
                <a:ea typeface="Palatino" pitchFamily="2" charset="77"/>
              </a:rPr>
              <a:t>BE THE WISE MAN! </a:t>
            </a:r>
          </a:p>
          <a:p>
            <a:pPr algn="l"/>
            <a:r>
              <a:rPr lang="en-US" sz="3200" b="1" dirty="0">
                <a:solidFill>
                  <a:schemeClr val="bg1"/>
                </a:solidFill>
                <a:latin typeface="Palatino" pitchFamily="2" charset="77"/>
                <a:ea typeface="Palatino" pitchFamily="2" charset="77"/>
              </a:rPr>
              <a:t>Proverbs 1:1-6</a:t>
            </a:r>
          </a:p>
        </p:txBody>
      </p:sp>
      <p:sp>
        <p:nvSpPr>
          <p:cNvPr id="21" name="Rectangle 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3" name="Rectangle 2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073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33">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9" name="Picture 8" descr="A person standing in front of a tree&#10;&#10;Description automatically generated">
            <a:extLst>
              <a:ext uri="{FF2B5EF4-FFF2-40B4-BE49-F238E27FC236}">
                <a16:creationId xmlns:a16="http://schemas.microsoft.com/office/drawing/2014/main" id="{EA1BA73E-537F-9D35-9DEF-C30D7DA24DEA}"/>
              </a:ext>
            </a:extLst>
          </p:cNvPr>
          <p:cNvPicPr>
            <a:picLocks noChangeAspect="1"/>
          </p:cNvPicPr>
          <p:nvPr/>
        </p:nvPicPr>
        <p:blipFill rotWithShape="1">
          <a:blip r:embed="rId2"/>
          <a:srcRect l="3546"/>
          <a:stretch/>
        </p:blipFill>
        <p:spPr>
          <a:xfrm>
            <a:off x="20" y="10"/>
            <a:ext cx="9947062" cy="6857990"/>
          </a:xfrm>
          <a:prstGeom prst="rect">
            <a:avLst/>
          </a:prstGeom>
        </p:spPr>
      </p:pic>
      <p:sp>
        <p:nvSpPr>
          <p:cNvPr id="43" name="Freeform: Shape 35">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44" name="Freeform: Shape 37">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prstClr val="white"/>
              </a:solidFill>
              <a:latin typeface="Meiryo"/>
            </a:endParaRPr>
          </a:p>
        </p:txBody>
      </p:sp>
      <p:sp>
        <p:nvSpPr>
          <p:cNvPr id="45" name="Freeform: Shape 39">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1" name="Content Placeholder 10">
            <a:extLst>
              <a:ext uri="{FF2B5EF4-FFF2-40B4-BE49-F238E27FC236}">
                <a16:creationId xmlns:a16="http://schemas.microsoft.com/office/drawing/2014/main" id="{CF0389D5-94E7-ADC3-FA86-BBE1BE0DB510}"/>
              </a:ext>
            </a:extLst>
          </p:cNvPr>
          <p:cNvSpPr>
            <a:spLocks noGrp="1"/>
          </p:cNvSpPr>
          <p:nvPr>
            <p:ph idx="1"/>
          </p:nvPr>
        </p:nvSpPr>
        <p:spPr>
          <a:xfrm>
            <a:off x="7989348" y="825070"/>
            <a:ext cx="4239821" cy="4948648"/>
          </a:xfrm>
        </p:spPr>
        <p:txBody>
          <a:bodyPr>
            <a:normAutofit/>
          </a:bodyPr>
          <a:lstStyle/>
          <a:p>
            <a:pPr marL="0" indent="0" algn="l">
              <a:buNone/>
            </a:pPr>
            <a:r>
              <a:rPr lang="en-US" sz="1800" b="0" i="0" dirty="0">
                <a:solidFill>
                  <a:srgbClr val="2C4F76"/>
                </a:solidFill>
                <a:effectLst/>
                <a:latin typeface="Arial" panose="020B0604020202020204" pitchFamily="34" charset="0"/>
              </a:rPr>
              <a:t>We need help to make decisions about work; all relationships – in speech and conduct; who to trust or avoid; along with being measured by the plumbline of true character. Wisdom from Proverbs offers insight into the concrete experiences of human life that help us take charge of our lives.</a:t>
            </a:r>
            <a:endParaRPr lang="en-US" sz="1800" b="0" i="0" dirty="0">
              <a:solidFill>
                <a:srgbClr val="3E3E3E"/>
              </a:solidFill>
              <a:effectLst/>
              <a:latin typeface="Arial" panose="020B0604020202020204" pitchFamily="34" charset="0"/>
            </a:endParaRPr>
          </a:p>
          <a:p>
            <a:pPr marL="0" indent="0" algn="l">
              <a:buNone/>
            </a:pPr>
            <a:r>
              <a:rPr lang="en-US" sz="1800" b="0" i="0" dirty="0">
                <a:solidFill>
                  <a:srgbClr val="CC9933"/>
                </a:solidFill>
                <a:effectLst/>
                <a:latin typeface="Arial" panose="020B0604020202020204" pitchFamily="34" charset="0"/>
              </a:rPr>
              <a:t>Proverbs is about </a:t>
            </a:r>
            <a:r>
              <a:rPr lang="en-US" sz="1800" b="1" i="1" dirty="0">
                <a:solidFill>
                  <a:srgbClr val="CC9933"/>
                </a:solidFill>
                <a:effectLst/>
                <a:latin typeface="Arial" panose="020B0604020202020204" pitchFamily="34" charset="0"/>
              </a:rPr>
              <a:t>how</a:t>
            </a:r>
            <a:r>
              <a:rPr lang="en-US" sz="1800" b="1" i="0" dirty="0">
                <a:solidFill>
                  <a:srgbClr val="CC9933"/>
                </a:solidFill>
                <a:effectLst/>
                <a:latin typeface="Arial" panose="020B0604020202020204" pitchFamily="34" charset="0"/>
              </a:rPr>
              <a:t> to</a:t>
            </a:r>
            <a:r>
              <a:rPr lang="en-US" sz="1800" b="0" i="0" dirty="0">
                <a:solidFill>
                  <a:srgbClr val="CC9933"/>
                </a:solidFill>
                <a:effectLst/>
                <a:latin typeface="Arial" panose="020B0604020202020204" pitchFamily="34" charset="0"/>
              </a:rPr>
              <a:t> live out your faith in God. There is no true wisdom apart from Jesus. Fools are those who rely on their own knowledge to navigate life.</a:t>
            </a:r>
            <a:endParaRPr lang="en-US" sz="1800" b="0" i="0" dirty="0">
              <a:solidFill>
                <a:srgbClr val="3E3E3E"/>
              </a:solidFill>
              <a:effectLst/>
              <a:latin typeface="Arial" panose="020B0604020202020204" pitchFamily="34" charset="0"/>
            </a:endParaRPr>
          </a:p>
          <a:p>
            <a:pPr marL="0" indent="0" algn="l">
              <a:buNone/>
            </a:pPr>
            <a:r>
              <a:rPr lang="en-US" sz="1800" b="0" i="0" dirty="0">
                <a:solidFill>
                  <a:srgbClr val="2C4F76"/>
                </a:solidFill>
                <a:effectLst/>
                <a:latin typeface="Arial" panose="020B0604020202020204" pitchFamily="34" charset="0"/>
              </a:rPr>
              <a:t>In this study, we will look and listen to hear God’s voice and see his Son shining through the book of Proverbs. We will be equipped in every way for our journey! </a:t>
            </a:r>
            <a:endParaRPr lang="en-US" sz="1800" b="0" i="0" dirty="0">
              <a:solidFill>
                <a:srgbClr val="3E3E3E"/>
              </a:solidFill>
              <a:effectLst/>
              <a:latin typeface="Arial" panose="020B0604020202020204" pitchFamily="34" charset="0"/>
            </a:endParaRPr>
          </a:p>
        </p:txBody>
      </p:sp>
    </p:spTree>
    <p:extLst>
      <p:ext uri="{BB962C8B-B14F-4D97-AF65-F5344CB8AC3E}">
        <p14:creationId xmlns:p14="http://schemas.microsoft.com/office/powerpoint/2010/main" val="2237146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CE40DC-5723-449B-A365-A61D8C262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descr="A person standing in front of a tree&#10;&#10;Description automatically generated">
            <a:extLst>
              <a:ext uri="{FF2B5EF4-FFF2-40B4-BE49-F238E27FC236}">
                <a16:creationId xmlns:a16="http://schemas.microsoft.com/office/drawing/2014/main" id="{6ECD8091-2648-5E5E-FEE2-FD96A50F1103}"/>
              </a:ext>
            </a:extLst>
          </p:cNvPr>
          <p:cNvPicPr>
            <a:picLocks noChangeAspect="1"/>
          </p:cNvPicPr>
          <p:nvPr/>
        </p:nvPicPr>
        <p:blipFill rotWithShape="1">
          <a:blip r:embed="rId2"/>
          <a:srcRect t="535" r="-1" b="12570"/>
          <a:stretch/>
        </p:blipFill>
        <p:spPr>
          <a:xfrm>
            <a:off x="1524" y="10"/>
            <a:ext cx="12188952" cy="6857990"/>
          </a:xfrm>
          <a:prstGeom prst="rect">
            <a:avLst/>
          </a:prstGeom>
        </p:spPr>
      </p:pic>
      <p:sp>
        <p:nvSpPr>
          <p:cNvPr id="12" name="Freeform: Shape 11">
            <a:extLst>
              <a:ext uri="{FF2B5EF4-FFF2-40B4-BE49-F238E27FC236}">
                <a16:creationId xmlns:a16="http://schemas.microsoft.com/office/drawing/2014/main" id="{9854DBCA-D3C3-4C19-9B2E-DFA0BE6472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7853" y="0"/>
            <a:ext cx="10256294"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E1383CB6-8BE5-4911-970B-A4151A07E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16525" y="0"/>
            <a:ext cx="9958950"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842D14D1-56B7-40CD-8694-A9A48170C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08673" y="-17801"/>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950A315C-978A-4A52-966E-55B2698F2A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75235" y="-17801"/>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D2F71534-475A-338C-A3D9-0CF435295443}"/>
              </a:ext>
            </a:extLst>
          </p:cNvPr>
          <p:cNvSpPr>
            <a:spLocks noGrp="1"/>
          </p:cNvSpPr>
          <p:nvPr>
            <p:ph type="title"/>
          </p:nvPr>
        </p:nvSpPr>
        <p:spPr>
          <a:xfrm>
            <a:off x="2425976" y="164592"/>
            <a:ext cx="7340048" cy="1324651"/>
          </a:xfrm>
        </p:spPr>
        <p:txBody>
          <a:bodyPr anchor="b">
            <a:normAutofit/>
          </a:bodyPr>
          <a:lstStyle/>
          <a:p>
            <a:r>
              <a:rPr lang="en-US" sz="2800" b="1" dirty="0">
                <a:latin typeface="Palatino" pitchFamily="2" charset="77"/>
                <a:ea typeface="Palatino" pitchFamily="2" charset="77"/>
              </a:rPr>
              <a:t>KNOWING WISDOM – What is Wisdom? </a:t>
            </a:r>
            <a:br>
              <a:rPr lang="en-US" sz="2800" b="1" dirty="0">
                <a:latin typeface="Palatino" pitchFamily="2" charset="77"/>
                <a:ea typeface="Palatino" pitchFamily="2" charset="77"/>
              </a:rPr>
            </a:br>
            <a:r>
              <a:rPr lang="en-US" sz="2800" b="1" dirty="0">
                <a:latin typeface="Palatino" pitchFamily="2" charset="77"/>
                <a:ea typeface="Palatino" pitchFamily="2" charset="77"/>
              </a:rPr>
              <a:t>Proverbs 1:1-6</a:t>
            </a:r>
          </a:p>
        </p:txBody>
      </p:sp>
      <p:sp>
        <p:nvSpPr>
          <p:cNvPr id="3" name="Content Placeholder 2">
            <a:extLst>
              <a:ext uri="{FF2B5EF4-FFF2-40B4-BE49-F238E27FC236}">
                <a16:creationId xmlns:a16="http://schemas.microsoft.com/office/drawing/2014/main" id="{9F2317E1-BD48-CDF2-003D-C759C5A1DD5C}"/>
              </a:ext>
            </a:extLst>
          </p:cNvPr>
          <p:cNvSpPr>
            <a:spLocks noGrp="1"/>
          </p:cNvSpPr>
          <p:nvPr>
            <p:ph idx="1"/>
          </p:nvPr>
        </p:nvSpPr>
        <p:spPr>
          <a:xfrm>
            <a:off x="2255076" y="1653825"/>
            <a:ext cx="7858188" cy="4363676"/>
          </a:xfrm>
        </p:spPr>
        <p:txBody>
          <a:bodyPr>
            <a:normAutofit/>
          </a:bodyPr>
          <a:lstStyle/>
          <a:p>
            <a:pPr marL="514350" indent="-514350">
              <a:buFont typeface="+mj-lt"/>
              <a:buAutoNum type="arabicPeriod"/>
            </a:pPr>
            <a:r>
              <a:rPr lang="en-US" sz="1600" b="1" u="sng" dirty="0">
                <a:latin typeface="Palatino" pitchFamily="2" charset="77"/>
                <a:ea typeface="Palatino" pitchFamily="2" charset="77"/>
              </a:rPr>
              <a:t>BECOME A WISE MAN </a:t>
            </a:r>
            <a:r>
              <a:rPr lang="en-US" sz="1600" dirty="0">
                <a:latin typeface="Palatino" pitchFamily="2" charset="77"/>
                <a:ea typeface="Palatino" pitchFamily="2" charset="77"/>
                <a:sym typeface="Wingdings" pitchFamily="2" charset="2"/>
              </a:rPr>
              <a:t> A proverb is a world of truth in a few words. They are observations about how life works. The point of a proverb, then, is to get rightly related through hard thinking and sustained reflection. Our wisdom will guide us as we grow in the knowledge and image of his Son, Jesus, who is Wisdom itself. God’s wants us to grow into a wise person who discerns what to do. </a:t>
            </a:r>
          </a:p>
          <a:p>
            <a:pPr marL="514350" indent="-514350">
              <a:buFont typeface="+mj-lt"/>
              <a:buAutoNum type="arabicPeriod"/>
            </a:pPr>
            <a:r>
              <a:rPr lang="en-US" sz="1600" b="1" u="sng" dirty="0">
                <a:latin typeface="Palatino" pitchFamily="2" charset="77"/>
                <a:ea typeface="Palatino" pitchFamily="2" charset="77"/>
                <a:sym typeface="Wingdings" pitchFamily="2" charset="2"/>
              </a:rPr>
              <a:t>KNOW HOW TO LIVE </a:t>
            </a:r>
            <a:r>
              <a:rPr lang="en-US" sz="1600" dirty="0">
                <a:latin typeface="Palatino" pitchFamily="2" charset="77"/>
                <a:ea typeface="Palatino" pitchFamily="2" charset="77"/>
                <a:sym typeface="Wingdings" pitchFamily="2" charset="2"/>
              </a:rPr>
              <a:t> Proverbs includes being moral but goes beyond that. It is making the right choice even when there are no clear moral laws telling you explicitly what to do. If God had given us a 100-volume set of rules for every situation, we would have relied on the book and our diligence. But when we see what wisdom truly is, we will be driven to look to Jesus (Mark 6:1,2). God want’s us to know how to use the truth, not just know the truth. </a:t>
            </a:r>
          </a:p>
          <a:p>
            <a:pPr marL="514350" indent="-514350">
              <a:buFont typeface="+mj-lt"/>
              <a:buAutoNum type="arabicPeriod"/>
            </a:pPr>
            <a:r>
              <a:rPr lang="en-US" sz="1600" b="1" u="sng" dirty="0">
                <a:latin typeface="Palatino" pitchFamily="2" charset="77"/>
                <a:ea typeface="Palatino" pitchFamily="2" charset="77"/>
                <a:sym typeface="Wingdings" pitchFamily="2" charset="2"/>
              </a:rPr>
              <a:t>NEED FATHERLY DISCIPLINE </a:t>
            </a:r>
            <a:r>
              <a:rPr lang="en-US" sz="1600" dirty="0">
                <a:latin typeface="Palatino" pitchFamily="2" charset="77"/>
                <a:ea typeface="Palatino" pitchFamily="2" charset="77"/>
                <a:sym typeface="Wingdings" pitchFamily="2" charset="2"/>
              </a:rPr>
              <a:t> The Hebrew musar (instruction in 1:2,3) means training with strong accountability. Wilderness can be discovered only “after a journey through the wilderness which no one can make for us, which no one can spare us.” To become wise is to become a disciplined person, given not to impulsiveness but to self-examination and to clear thinking. God wants to teach us how to live through “Fatherly discipline.” </a:t>
            </a:r>
          </a:p>
          <a:p>
            <a:pPr marL="514350" indent="-514350">
              <a:buFont typeface="+mj-lt"/>
              <a:buAutoNum type="arabicPeriod"/>
            </a:pPr>
            <a:endParaRPr lang="en-US" sz="1600" dirty="0">
              <a:latin typeface="Palatino" pitchFamily="2" charset="77"/>
              <a:ea typeface="Palatino" pitchFamily="2" charset="77"/>
              <a:sym typeface="Wingdings" pitchFamily="2" charset="2"/>
            </a:endParaRPr>
          </a:p>
          <a:p>
            <a:pPr marL="514350" indent="-514350">
              <a:buFont typeface="+mj-lt"/>
              <a:buAutoNum type="arabicPeriod"/>
            </a:pPr>
            <a:endParaRPr lang="en-US" sz="1600" dirty="0">
              <a:latin typeface="Palatino" pitchFamily="2" charset="77"/>
              <a:ea typeface="Palatino" pitchFamily="2" charset="77"/>
              <a:sym typeface="Wingdings" pitchFamily="2" charset="2"/>
            </a:endParaRPr>
          </a:p>
          <a:p>
            <a:pPr marL="514350" indent="-514350">
              <a:buFont typeface="+mj-lt"/>
              <a:buAutoNum type="arabicPeriod"/>
            </a:pPr>
            <a:endParaRPr lang="en-US" sz="1600" dirty="0">
              <a:latin typeface="Palatino" pitchFamily="2" charset="77"/>
              <a:ea typeface="Palatino" pitchFamily="2" charset="77"/>
            </a:endParaRPr>
          </a:p>
        </p:txBody>
      </p:sp>
    </p:spTree>
    <p:extLst>
      <p:ext uri="{BB962C8B-B14F-4D97-AF65-F5344CB8AC3E}">
        <p14:creationId xmlns:p14="http://schemas.microsoft.com/office/powerpoint/2010/main" val="2204799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F71534-475A-338C-A3D9-0CF435295443}"/>
              </a:ext>
            </a:extLst>
          </p:cNvPr>
          <p:cNvSpPr>
            <a:spLocks noGrp="1"/>
          </p:cNvSpPr>
          <p:nvPr>
            <p:ph type="title"/>
          </p:nvPr>
        </p:nvSpPr>
        <p:spPr>
          <a:xfrm>
            <a:off x="572493" y="238539"/>
            <a:ext cx="11018520" cy="1434415"/>
          </a:xfrm>
        </p:spPr>
        <p:txBody>
          <a:bodyPr anchor="b">
            <a:normAutofit/>
          </a:bodyPr>
          <a:lstStyle/>
          <a:p>
            <a:r>
              <a:rPr lang="en-US" sz="3400" b="1" dirty="0">
                <a:latin typeface="Palatino" pitchFamily="2" charset="77"/>
                <a:ea typeface="Palatino" pitchFamily="2" charset="77"/>
              </a:rPr>
              <a:t>KNOWING WISDOM – Be a Wise Man – JOURNAL! </a:t>
            </a:r>
            <a:br>
              <a:rPr lang="en-US" sz="3400" b="1" dirty="0">
                <a:latin typeface="Palatino" pitchFamily="2" charset="77"/>
                <a:ea typeface="Palatino" pitchFamily="2" charset="77"/>
              </a:rPr>
            </a:br>
            <a:r>
              <a:rPr lang="en-US" sz="3400" b="1" dirty="0">
                <a:latin typeface="Palatino" pitchFamily="2" charset="77"/>
                <a:ea typeface="Palatino" pitchFamily="2" charset="77"/>
              </a:rPr>
              <a:t>Proverbs 1:1-6</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F2317E1-BD48-CDF2-003D-C759C5A1DD5C}"/>
              </a:ext>
            </a:extLst>
          </p:cNvPr>
          <p:cNvSpPr>
            <a:spLocks noGrp="1"/>
          </p:cNvSpPr>
          <p:nvPr>
            <p:ph idx="1"/>
          </p:nvPr>
        </p:nvSpPr>
        <p:spPr>
          <a:xfrm>
            <a:off x="572493" y="2071316"/>
            <a:ext cx="6713552" cy="4119172"/>
          </a:xfrm>
        </p:spPr>
        <p:txBody>
          <a:bodyPr anchor="t">
            <a:normAutofit/>
          </a:bodyPr>
          <a:lstStyle/>
          <a:p>
            <a:pPr marL="514350" indent="-514350">
              <a:buFont typeface="+mj-lt"/>
              <a:buAutoNum type="arabicPeriod"/>
            </a:pPr>
            <a:r>
              <a:rPr lang="en-US" sz="1500" b="1" u="sng" dirty="0">
                <a:latin typeface="Palatino" pitchFamily="2" charset="77"/>
                <a:ea typeface="Palatino" pitchFamily="2" charset="77"/>
                <a:sym typeface="Wingdings" pitchFamily="2" charset="2"/>
              </a:rPr>
              <a:t>JESUS &amp; JOURNALING </a:t>
            </a:r>
            <a:r>
              <a:rPr lang="en-US" sz="1500" dirty="0">
                <a:latin typeface="Palatino" pitchFamily="2" charset="77"/>
                <a:ea typeface="Palatino" pitchFamily="2" charset="77"/>
                <a:sym typeface="Wingdings" pitchFamily="2" charset="2"/>
              </a:rPr>
              <a:t> The only account of Jesus physically writing anything is when He stooped to write on the ground in John 8:6. Jesus did not keep a journal—so why do I encourage followers of Jesus to make the practice of journaling a discipline. </a:t>
            </a:r>
          </a:p>
          <a:p>
            <a:pPr marL="971550" lvl="1" indent="-514350">
              <a:buFont typeface="+mj-lt"/>
              <a:buAutoNum type="arabicPeriod"/>
            </a:pPr>
            <a:r>
              <a:rPr lang="en-US" sz="1500" b="1" u="sng" dirty="0">
                <a:latin typeface="Palatino" pitchFamily="2" charset="77"/>
                <a:ea typeface="Palatino" pitchFamily="2" charset="77"/>
                <a:sym typeface="Wingdings" pitchFamily="2" charset="2"/>
              </a:rPr>
              <a:t>Modeled in Scripture </a:t>
            </a:r>
            <a:r>
              <a:rPr lang="en-US" sz="1500" dirty="0">
                <a:latin typeface="Palatino" pitchFamily="2" charset="77"/>
                <a:ea typeface="Palatino" pitchFamily="2" charset="77"/>
                <a:sym typeface="Wingdings" pitchFamily="2" charset="2"/>
              </a:rPr>
              <a:t> Men wrote their prayers, meditations, questions, etc.—David (Psalm 86:1); Jeremiah (Lamentations 3:22-24). </a:t>
            </a:r>
          </a:p>
          <a:p>
            <a:pPr marL="971550" lvl="1" indent="-514350">
              <a:buFont typeface="+mj-lt"/>
              <a:buAutoNum type="arabicPeriod"/>
            </a:pPr>
            <a:r>
              <a:rPr lang="en-US" sz="1500" b="1" u="sng" dirty="0">
                <a:latin typeface="Palatino" pitchFamily="2" charset="77"/>
                <a:ea typeface="Palatino" pitchFamily="2" charset="77"/>
                <a:sym typeface="Wingdings" pitchFamily="2" charset="2"/>
              </a:rPr>
              <a:t>Believers in History </a:t>
            </a:r>
            <a:r>
              <a:rPr lang="en-US" sz="1500" dirty="0">
                <a:latin typeface="Palatino" pitchFamily="2" charset="77"/>
                <a:ea typeface="Palatino" pitchFamily="2" charset="77"/>
                <a:sym typeface="Wingdings" pitchFamily="2" charset="2"/>
              </a:rPr>
              <a:t> Believers throughout history have found journal-keeping so beneficial to their growth in grace. Journaling is a way to fully embrace the life God has given us (II Peter 1:3,4). </a:t>
            </a:r>
          </a:p>
          <a:p>
            <a:pPr marL="514350" indent="-514350">
              <a:buFont typeface="+mj-lt"/>
              <a:buAutoNum type="arabicPeriod"/>
            </a:pPr>
            <a:r>
              <a:rPr lang="en-US" sz="1500" b="1" u="sng" dirty="0">
                <a:latin typeface="Palatino" pitchFamily="2" charset="77"/>
                <a:ea typeface="Palatino" pitchFamily="2" charset="77"/>
                <a:sym typeface="Wingdings" pitchFamily="2" charset="2"/>
              </a:rPr>
              <a:t>GROWERS JOURNAL </a:t>
            </a:r>
            <a:r>
              <a:rPr lang="en-US" sz="1500" dirty="0">
                <a:latin typeface="Palatino" pitchFamily="2" charset="77"/>
                <a:ea typeface="Palatino" pitchFamily="2" charset="77"/>
                <a:sym typeface="Wingdings" pitchFamily="2" charset="2"/>
              </a:rPr>
              <a:t> Bible-believing Christians throughout history have attributed the practice of journaling to their growth. Scottish pastor and author Maurice Roberts – “The logic of this practice is inevitable once men have felt the urge to become molded in heart and life to the pattern of Christ.” </a:t>
            </a:r>
          </a:p>
          <a:p>
            <a:pPr marL="514350" indent="-514350">
              <a:buFont typeface="+mj-lt"/>
              <a:buAutoNum type="arabicPeriod"/>
            </a:pPr>
            <a:r>
              <a:rPr lang="en-US" sz="1500" b="1" u="sng" dirty="0">
                <a:latin typeface="Palatino" pitchFamily="2" charset="77"/>
                <a:ea typeface="Palatino" pitchFamily="2" charset="77"/>
                <a:sym typeface="Wingdings" pitchFamily="2" charset="2"/>
              </a:rPr>
              <a:t>3 QUESTIONS </a:t>
            </a:r>
            <a:r>
              <a:rPr lang="en-US" sz="1500" dirty="0">
                <a:latin typeface="Palatino" pitchFamily="2" charset="77"/>
                <a:ea typeface="Palatino" pitchFamily="2" charset="77"/>
                <a:sym typeface="Wingdings" pitchFamily="2" charset="2"/>
              </a:rPr>
              <a:t> Where are you? What do you want? What are you afraid of? </a:t>
            </a:r>
          </a:p>
          <a:p>
            <a:pPr marL="514350" indent="-514350">
              <a:buFont typeface="+mj-lt"/>
              <a:buAutoNum type="arabicPeriod"/>
            </a:pPr>
            <a:endParaRPr lang="en-US" sz="1500" dirty="0">
              <a:latin typeface="Palatino" pitchFamily="2" charset="77"/>
              <a:ea typeface="Palatino" pitchFamily="2" charset="77"/>
              <a:sym typeface="Wingdings" pitchFamily="2" charset="2"/>
            </a:endParaRPr>
          </a:p>
          <a:p>
            <a:pPr marL="514350" indent="-514350">
              <a:buFont typeface="+mj-lt"/>
              <a:buAutoNum type="arabicPeriod"/>
            </a:pPr>
            <a:endParaRPr lang="en-US" sz="1500" dirty="0">
              <a:latin typeface="Palatino" pitchFamily="2" charset="77"/>
              <a:ea typeface="Palatino" pitchFamily="2" charset="77"/>
            </a:endParaRPr>
          </a:p>
        </p:txBody>
      </p:sp>
      <p:pic>
        <p:nvPicPr>
          <p:cNvPr id="5" name="Picture 4">
            <a:extLst>
              <a:ext uri="{FF2B5EF4-FFF2-40B4-BE49-F238E27FC236}">
                <a16:creationId xmlns:a16="http://schemas.microsoft.com/office/drawing/2014/main" id="{2D88A56A-C388-3D0F-20E2-3EAD48F2E42D}"/>
              </a:ext>
              <a:ext uri="{C183D7F6-B498-43B3-948B-1728B52AA6E4}">
                <adec:decorative xmlns:adec="http://schemas.microsoft.com/office/drawing/2017/decorative" val="1"/>
              </a:ext>
            </a:extLst>
          </p:cNvPr>
          <p:cNvPicPr>
            <a:picLocks noChangeAspect="1"/>
          </p:cNvPicPr>
          <p:nvPr/>
        </p:nvPicPr>
        <p:blipFill rotWithShape="1">
          <a:blip r:embed="rId2"/>
          <a:srcRect l="17371" r="20338" b="2"/>
          <a:stretch/>
        </p:blipFill>
        <p:spPr>
          <a:xfrm>
            <a:off x="7675658" y="2093976"/>
            <a:ext cx="3941064" cy="4096512"/>
          </a:xfrm>
          <a:prstGeom prst="rect">
            <a:avLst/>
          </a:prstGeom>
        </p:spPr>
      </p:pic>
    </p:spTree>
    <p:extLst>
      <p:ext uri="{BB962C8B-B14F-4D97-AF65-F5344CB8AC3E}">
        <p14:creationId xmlns:p14="http://schemas.microsoft.com/office/powerpoint/2010/main" val="2205649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E681CC0C-E72F-0824-5E56-6D8D34A68CDE}"/>
              </a:ext>
              <a:ext uri="{C183D7F6-B498-43B3-948B-1728B52AA6E4}">
                <adec:decorative xmlns:adec="http://schemas.microsoft.com/office/drawing/2017/decorative" val="1"/>
              </a:ext>
            </a:extLst>
          </p:cNvPr>
          <p:cNvPicPr>
            <a:picLocks noChangeAspect="1"/>
          </p:cNvPicPr>
          <p:nvPr/>
        </p:nvPicPr>
        <p:blipFill rotWithShape="1">
          <a:blip r:embed="rId3"/>
          <a:srcRect l="14013" r="16979" b="1"/>
          <a:stretch/>
        </p:blipFill>
        <p:spPr>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12" name="Freeform: Shape 11">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2F71534-475A-338C-A3D9-0CF435295443}"/>
              </a:ext>
            </a:extLst>
          </p:cNvPr>
          <p:cNvSpPr>
            <a:spLocks noGrp="1"/>
          </p:cNvSpPr>
          <p:nvPr>
            <p:ph type="title"/>
          </p:nvPr>
        </p:nvSpPr>
        <p:spPr>
          <a:xfrm>
            <a:off x="374904" y="856488"/>
            <a:ext cx="4992624" cy="1243584"/>
          </a:xfrm>
        </p:spPr>
        <p:txBody>
          <a:bodyPr anchor="ctr">
            <a:normAutofit/>
          </a:bodyPr>
          <a:lstStyle/>
          <a:p>
            <a:r>
              <a:rPr lang="en-US" sz="2600" b="1" dirty="0">
                <a:latin typeface="Palatino" pitchFamily="2" charset="77"/>
                <a:ea typeface="Palatino" pitchFamily="2" charset="77"/>
              </a:rPr>
              <a:t>KNOWING WISDOM – Be a Wise Man – SET GOALS! </a:t>
            </a:r>
            <a:br>
              <a:rPr lang="en-US" sz="2600" b="1" dirty="0">
                <a:latin typeface="Palatino" pitchFamily="2" charset="77"/>
                <a:ea typeface="Palatino" pitchFamily="2" charset="77"/>
              </a:rPr>
            </a:br>
            <a:r>
              <a:rPr lang="en-US" sz="2600" b="1" dirty="0">
                <a:latin typeface="Palatino" pitchFamily="2" charset="77"/>
                <a:ea typeface="Palatino" pitchFamily="2" charset="77"/>
              </a:rPr>
              <a:t>Proverbs 1:1-6 </a:t>
            </a:r>
          </a:p>
        </p:txBody>
      </p:sp>
      <p:sp>
        <p:nvSpPr>
          <p:cNvPr id="16" name="Rectangle 15">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8" name="Rectangle 17">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F2317E1-BD48-CDF2-003D-C759C5A1DD5C}"/>
              </a:ext>
            </a:extLst>
          </p:cNvPr>
          <p:cNvSpPr>
            <a:spLocks noGrp="1"/>
          </p:cNvSpPr>
          <p:nvPr>
            <p:ph idx="1"/>
          </p:nvPr>
        </p:nvSpPr>
        <p:spPr>
          <a:xfrm>
            <a:off x="77724" y="2308888"/>
            <a:ext cx="5586984" cy="4188747"/>
          </a:xfrm>
        </p:spPr>
        <p:txBody>
          <a:bodyPr anchor="t">
            <a:normAutofit/>
          </a:bodyPr>
          <a:lstStyle/>
          <a:p>
            <a:pPr marL="514350" indent="-514350">
              <a:buFont typeface="+mj-lt"/>
              <a:buAutoNum type="arabicPeriod"/>
            </a:pPr>
            <a:r>
              <a:rPr lang="en-US" sz="1400" b="1" u="sng" dirty="0">
                <a:latin typeface="Palatino" pitchFamily="2" charset="77"/>
                <a:ea typeface="Palatino" pitchFamily="2" charset="77"/>
              </a:rPr>
              <a:t>TAKE CHARGE </a:t>
            </a:r>
            <a:r>
              <a:rPr lang="en-US" sz="1400" dirty="0">
                <a:latin typeface="Palatino" pitchFamily="2" charset="77"/>
                <a:ea typeface="Palatino" pitchFamily="2" charset="77"/>
                <a:sym typeface="Wingdings" pitchFamily="2" charset="2"/>
              </a:rPr>
              <a:t> </a:t>
            </a:r>
            <a:r>
              <a:rPr lang="en-US" sz="1400" dirty="0">
                <a:latin typeface="Palatino" pitchFamily="2" charset="77"/>
                <a:ea typeface="Palatino" pitchFamily="2" charset="77"/>
              </a:rPr>
              <a:t>Setting goals for a new year are an important sign that we’re intentional about growth and allowing God to refine us in our callings—work and business, home and church, private and public witness. When we are committed to grow, we’re fulfilling the creation mandate to rule and subdue over creation (Gen. 1:28). We have an abundance of resources to help us to maximize our time: digital tools, productivity experts, and inspirational blogs, like this one. Identifying our resources to handle our responsibilities is a growth exercise.  </a:t>
            </a:r>
          </a:p>
          <a:p>
            <a:pPr marL="514350" indent="-514350">
              <a:buFont typeface="+mj-lt"/>
              <a:buAutoNum type="arabicPeriod"/>
            </a:pPr>
            <a:r>
              <a:rPr lang="en-US" sz="1400" b="1" u="sng" dirty="0">
                <a:latin typeface="Palatino" pitchFamily="2" charset="77"/>
                <a:ea typeface="Palatino" pitchFamily="2" charset="77"/>
              </a:rPr>
              <a:t>WHAT DO YOU WANT? </a:t>
            </a:r>
            <a:r>
              <a:rPr lang="en-US" sz="1400" dirty="0">
                <a:latin typeface="Palatino" pitchFamily="2" charset="77"/>
                <a:ea typeface="Palatino" pitchFamily="2" charset="77"/>
                <a:sym typeface="Wingdings" pitchFamily="2" charset="2"/>
              </a:rPr>
              <a:t> </a:t>
            </a:r>
            <a:r>
              <a:rPr lang="en-US" sz="1400" dirty="0">
                <a:latin typeface="Palatino" pitchFamily="2" charset="77"/>
                <a:ea typeface="Palatino" pitchFamily="2" charset="77"/>
              </a:rPr>
              <a:t>Goal setting is based on the premise that we must decide what is beneficial to our own life and set goals to achieve it. I trust God to guide me in these decisions and goals. </a:t>
            </a:r>
          </a:p>
          <a:p>
            <a:pPr marL="514350" indent="-514350">
              <a:buFont typeface="+mj-lt"/>
              <a:buAutoNum type="arabicPeriod"/>
            </a:pPr>
            <a:endParaRPr lang="en-US" sz="1600" dirty="0">
              <a:latin typeface="Palatino" pitchFamily="2" charset="77"/>
              <a:ea typeface="Palatino" pitchFamily="2" charset="77"/>
            </a:endParaRPr>
          </a:p>
          <a:p>
            <a:pPr marL="0" indent="0">
              <a:buNone/>
            </a:pPr>
            <a:r>
              <a:rPr lang="en-US" sz="1400" i="1" dirty="0">
                <a:latin typeface="Palatino" pitchFamily="2" charset="77"/>
                <a:ea typeface="Palatino" pitchFamily="2" charset="77"/>
              </a:rPr>
              <a:t>“For it is by grace you have been saved, through faith—and this is not from yourselves, it is the gift of God— not by works, so that no one can boast. For we are God’s handiwork, created in Christ Jesus to do good works, which God prepared in advance for us to do.” </a:t>
            </a:r>
            <a:r>
              <a:rPr lang="en-US" sz="1400" dirty="0">
                <a:latin typeface="Palatino" pitchFamily="2" charset="77"/>
                <a:ea typeface="Palatino" pitchFamily="2" charset="77"/>
              </a:rPr>
              <a:t>– Ephesians 2:8-10. </a:t>
            </a:r>
          </a:p>
        </p:txBody>
      </p:sp>
    </p:spTree>
    <p:extLst>
      <p:ext uri="{BB962C8B-B14F-4D97-AF65-F5344CB8AC3E}">
        <p14:creationId xmlns:p14="http://schemas.microsoft.com/office/powerpoint/2010/main" val="809890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108D317-7CBD-4897-BD1F-959436D2A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FBC5DB-1B1D-7744-AC2A-8DA4456066E4}"/>
              </a:ext>
            </a:extLst>
          </p:cNvPr>
          <p:cNvSpPr>
            <a:spLocks noGrp="1"/>
          </p:cNvSpPr>
          <p:nvPr>
            <p:ph type="title"/>
          </p:nvPr>
        </p:nvSpPr>
        <p:spPr>
          <a:xfrm>
            <a:off x="7255564" y="834888"/>
            <a:ext cx="4314645" cy="1268958"/>
          </a:xfrm>
        </p:spPr>
        <p:txBody>
          <a:bodyPr anchor="b">
            <a:normAutofit/>
          </a:bodyPr>
          <a:lstStyle/>
          <a:p>
            <a:r>
              <a:rPr lang="en-US" sz="3200" b="1" dirty="0">
                <a:latin typeface="Palatino" pitchFamily="2" charset="77"/>
                <a:ea typeface="Palatino" pitchFamily="2" charset="77"/>
              </a:rPr>
              <a:t>ACTION: JOURNAL THIS!</a:t>
            </a:r>
          </a:p>
        </p:txBody>
      </p:sp>
      <p:pic>
        <p:nvPicPr>
          <p:cNvPr id="5" name="Picture 4" descr="A person standing in front of a tree&#10;&#10;Description automatically generated">
            <a:extLst>
              <a:ext uri="{FF2B5EF4-FFF2-40B4-BE49-F238E27FC236}">
                <a16:creationId xmlns:a16="http://schemas.microsoft.com/office/drawing/2014/main" id="{02CAF8B9-636B-8BD6-DBBF-0644D3920B26}"/>
              </a:ext>
            </a:extLst>
          </p:cNvPr>
          <p:cNvPicPr>
            <a:picLocks noChangeAspect="1"/>
          </p:cNvPicPr>
          <p:nvPr/>
        </p:nvPicPr>
        <p:blipFill rotWithShape="1">
          <a:blip r:embed="rId3"/>
          <a:srcRect l="16806" r="19772" b="1"/>
          <a:stretch/>
        </p:blipFill>
        <p:spPr>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12" name="Rectangle 11">
            <a:extLst>
              <a:ext uri="{FF2B5EF4-FFF2-40B4-BE49-F238E27FC236}">
                <a16:creationId xmlns:a16="http://schemas.microsoft.com/office/drawing/2014/main" id="{D6297641-8B9F-4767-9606-8A1131322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89864"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4" name="Rectangle 13">
            <a:extLst>
              <a:ext uri="{FF2B5EF4-FFF2-40B4-BE49-F238E27FC236}">
                <a16:creationId xmlns:a16="http://schemas.microsoft.com/office/drawing/2014/main" id="{D8F3CA65-EA00-46B4-9616-39E6853F7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6172" y="2240371"/>
            <a:ext cx="42062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8E48FBB-520D-1D46-BB8F-B517D9E20E53}"/>
              </a:ext>
            </a:extLst>
          </p:cNvPr>
          <p:cNvSpPr>
            <a:spLocks noGrp="1"/>
          </p:cNvSpPr>
          <p:nvPr>
            <p:ph idx="1"/>
          </p:nvPr>
        </p:nvSpPr>
        <p:spPr>
          <a:xfrm>
            <a:off x="7255563" y="2258659"/>
            <a:ext cx="4519095" cy="4717106"/>
          </a:xfrm>
        </p:spPr>
        <p:txBody>
          <a:bodyPr anchor="t">
            <a:normAutofit lnSpcReduction="10000"/>
          </a:bodyPr>
          <a:lstStyle/>
          <a:p>
            <a:pPr marL="0" indent="0">
              <a:buNone/>
            </a:pPr>
            <a:r>
              <a:rPr lang="en-US" sz="1200" dirty="0">
                <a:latin typeface="Palatino" pitchFamily="2" charset="77"/>
                <a:ea typeface="Palatino" pitchFamily="2" charset="77"/>
              </a:rPr>
              <a:t>Here are 10 questions to reflect on before you set your goals.  They will help you think about what you have to be grateful for, what you want to change, and what effort is needed to move you forward. </a:t>
            </a:r>
          </a:p>
          <a:p>
            <a:pPr marL="457200" indent="-457200">
              <a:buFont typeface="+mj-lt"/>
              <a:buAutoNum type="arabicPeriod"/>
            </a:pPr>
            <a:r>
              <a:rPr lang="en-US" sz="1200" dirty="0">
                <a:latin typeface="Palatino" pitchFamily="2" charset="77"/>
                <a:ea typeface="Palatino" pitchFamily="2" charset="77"/>
              </a:rPr>
              <a:t>What are the first thoughts that come to mind about the past year?</a:t>
            </a:r>
          </a:p>
          <a:p>
            <a:pPr marL="457200" indent="-457200">
              <a:buFont typeface="+mj-lt"/>
              <a:buAutoNum type="arabicPeriod"/>
            </a:pPr>
            <a:r>
              <a:rPr lang="en-US" sz="1200" dirty="0">
                <a:latin typeface="Palatino" pitchFamily="2" charset="77"/>
                <a:ea typeface="Palatino" pitchFamily="2" charset="77"/>
              </a:rPr>
              <a:t>What was one of your most challenging moments this past year? Why?</a:t>
            </a:r>
          </a:p>
          <a:p>
            <a:pPr marL="457200" indent="-457200">
              <a:buFont typeface="+mj-lt"/>
              <a:buAutoNum type="arabicPeriod"/>
            </a:pPr>
            <a:r>
              <a:rPr lang="en-US" sz="1200" dirty="0">
                <a:latin typeface="Palatino" pitchFamily="2" charset="77"/>
                <a:ea typeface="Palatino" pitchFamily="2" charset="77"/>
              </a:rPr>
              <a:t>How well did you communicate with the people who matter most to you? </a:t>
            </a:r>
          </a:p>
          <a:p>
            <a:pPr marL="457200" indent="-457200">
              <a:buFont typeface="+mj-lt"/>
              <a:buAutoNum type="arabicPeriod"/>
            </a:pPr>
            <a:r>
              <a:rPr lang="en-US" sz="1200" dirty="0">
                <a:latin typeface="Palatino" pitchFamily="2" charset="77"/>
                <a:ea typeface="Palatino" pitchFamily="2" charset="77"/>
              </a:rPr>
              <a:t>What three events or accomplishments were made possible by the help of others? </a:t>
            </a:r>
          </a:p>
          <a:p>
            <a:pPr marL="457200" indent="-457200">
              <a:buFont typeface="+mj-lt"/>
              <a:buAutoNum type="arabicPeriod"/>
            </a:pPr>
            <a:r>
              <a:rPr lang="en-US" sz="1200" dirty="0">
                <a:latin typeface="Palatino" pitchFamily="2" charset="77"/>
                <a:ea typeface="Palatino" pitchFamily="2" charset="77"/>
              </a:rPr>
              <a:t>Who needed your encouragement this year? What did you say or do to help them along? </a:t>
            </a:r>
          </a:p>
          <a:p>
            <a:pPr marL="457200" indent="-457200">
              <a:buFont typeface="+mj-lt"/>
              <a:buAutoNum type="arabicPeriod"/>
            </a:pPr>
            <a:r>
              <a:rPr lang="en-US" sz="1200" dirty="0">
                <a:latin typeface="Palatino" pitchFamily="2" charset="77"/>
                <a:ea typeface="Palatino" pitchFamily="2" charset="77"/>
              </a:rPr>
              <a:t>What did you try and fail? </a:t>
            </a:r>
          </a:p>
          <a:p>
            <a:pPr marL="457200" indent="-457200">
              <a:buFont typeface="+mj-lt"/>
              <a:buAutoNum type="arabicPeriod"/>
            </a:pPr>
            <a:r>
              <a:rPr lang="en-US" sz="1200" dirty="0">
                <a:latin typeface="Palatino" pitchFamily="2" charset="77"/>
                <a:ea typeface="Palatino" pitchFamily="2" charset="77"/>
              </a:rPr>
              <a:t>What three things are you curious to know more about? </a:t>
            </a:r>
          </a:p>
          <a:p>
            <a:pPr marL="457200" indent="-457200">
              <a:buFont typeface="+mj-lt"/>
              <a:buAutoNum type="arabicPeriod"/>
            </a:pPr>
            <a:r>
              <a:rPr lang="en-US" sz="1200" dirty="0">
                <a:latin typeface="Palatino" pitchFamily="2" charset="77"/>
                <a:ea typeface="Palatino" pitchFamily="2" charset="77"/>
              </a:rPr>
              <a:t>Who is one person you could help right now? How? What would it "cost” you? What would you gain? </a:t>
            </a:r>
          </a:p>
          <a:p>
            <a:pPr marL="457200" indent="-457200">
              <a:buFont typeface="+mj-lt"/>
              <a:buAutoNum type="arabicPeriod"/>
            </a:pPr>
            <a:r>
              <a:rPr lang="en-US" sz="1200" dirty="0">
                <a:latin typeface="Palatino" pitchFamily="2" charset="77"/>
                <a:ea typeface="Palatino" pitchFamily="2" charset="77"/>
              </a:rPr>
              <a:t>Of the books you read this year, which was your favorite? </a:t>
            </a:r>
          </a:p>
          <a:p>
            <a:pPr marL="457200" indent="-457200">
              <a:buFont typeface="+mj-lt"/>
              <a:buAutoNum type="arabicPeriod"/>
            </a:pPr>
            <a:r>
              <a:rPr lang="en-US" sz="1200" dirty="0">
                <a:latin typeface="Palatino" pitchFamily="2" charset="77"/>
                <a:ea typeface="Palatino" pitchFamily="2" charset="77"/>
              </a:rPr>
              <a:t>What are six adjectives that best describe this year? What would you like those adjectives to be next year? </a:t>
            </a:r>
          </a:p>
          <a:p>
            <a:pPr marL="457200" indent="-457200">
              <a:buFont typeface="+mj-lt"/>
              <a:buAutoNum type="arabicPeriod"/>
            </a:pPr>
            <a:endParaRPr lang="en-US" sz="1200" dirty="0">
              <a:latin typeface="Palatino" pitchFamily="2" charset="77"/>
              <a:ea typeface="Palatino" pitchFamily="2" charset="77"/>
            </a:endParaRPr>
          </a:p>
          <a:p>
            <a:pPr marL="457200" indent="-457200">
              <a:buFont typeface="+mj-lt"/>
              <a:buAutoNum type="arabicPeriod"/>
            </a:pPr>
            <a:endParaRPr lang="en-US" sz="1200" dirty="0">
              <a:latin typeface="Palatino" pitchFamily="2" charset="77"/>
              <a:ea typeface="Palatino" pitchFamily="2" charset="77"/>
            </a:endParaRPr>
          </a:p>
          <a:p>
            <a:pPr marL="457200" indent="-457200">
              <a:buFont typeface="+mj-lt"/>
              <a:buAutoNum type="arabicPeriod"/>
            </a:pPr>
            <a:endParaRPr lang="en-US" sz="1200" dirty="0">
              <a:latin typeface="Palatino" pitchFamily="2" charset="77"/>
              <a:ea typeface="Palatino" pitchFamily="2" charset="77"/>
            </a:endParaRPr>
          </a:p>
          <a:p>
            <a:pPr marL="457200" indent="-457200">
              <a:buFont typeface="+mj-lt"/>
              <a:buAutoNum type="arabicPeriod"/>
            </a:pPr>
            <a:endParaRPr lang="en-US" sz="1200" dirty="0"/>
          </a:p>
          <a:p>
            <a:pPr marL="457200" indent="-457200">
              <a:buFont typeface="+mj-lt"/>
              <a:buAutoNum type="arabicPeriod"/>
            </a:pPr>
            <a:endParaRPr lang="en-US" sz="1200" dirty="0">
              <a:latin typeface="Palatino" pitchFamily="2" charset="77"/>
              <a:ea typeface="Palatino" pitchFamily="2" charset="77"/>
            </a:endParaRPr>
          </a:p>
          <a:p>
            <a:pPr marL="457200" indent="-457200">
              <a:buFont typeface="+mj-lt"/>
              <a:buAutoNum type="arabicPeriod"/>
            </a:pPr>
            <a:endParaRPr lang="en-US" sz="1200" dirty="0"/>
          </a:p>
          <a:p>
            <a:pPr marL="457200" indent="-457200">
              <a:buFont typeface="+mj-lt"/>
              <a:buAutoNum type="arabicPeriod"/>
            </a:pPr>
            <a:endParaRPr lang="en-US" sz="1200" dirty="0"/>
          </a:p>
          <a:p>
            <a:pPr marL="457200" indent="-457200">
              <a:buFont typeface="+mj-lt"/>
              <a:buAutoNum type="arabicPeriod"/>
            </a:pPr>
            <a:endParaRPr lang="en-US" sz="1200" dirty="0">
              <a:latin typeface="Palatino" pitchFamily="2" charset="77"/>
              <a:ea typeface="Palatino" pitchFamily="2" charset="77"/>
            </a:endParaRPr>
          </a:p>
        </p:txBody>
      </p:sp>
    </p:spTree>
    <p:extLst>
      <p:ext uri="{BB962C8B-B14F-4D97-AF65-F5344CB8AC3E}">
        <p14:creationId xmlns:p14="http://schemas.microsoft.com/office/powerpoint/2010/main" val="2175095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1052</Words>
  <Application>Microsoft Office PowerPoint</Application>
  <PresentationFormat>Widescreen</PresentationFormat>
  <Paragraphs>42</Paragraphs>
  <Slides>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Meiryo</vt:lpstr>
      <vt:lpstr>Arial</vt:lpstr>
      <vt:lpstr>Calibri</vt:lpstr>
      <vt:lpstr>Calibri Light</vt:lpstr>
      <vt:lpstr>Palatino</vt:lpstr>
      <vt:lpstr>Office Theme</vt:lpstr>
      <vt:lpstr>PowerPoint Presentation</vt:lpstr>
      <vt:lpstr> “A wise man will hear and increase in learning, and a man of understanding will acquire wise counsel.” – Proverbs 1:5  </vt:lpstr>
      <vt:lpstr>PowerPoint Presentation</vt:lpstr>
      <vt:lpstr>KNOWING WISDOM – What is Wisdom?  Proverbs 1:1-6</vt:lpstr>
      <vt:lpstr>KNOWING WISDOM – Be a Wise Man – JOURNAL!  Proverbs 1:1-6</vt:lpstr>
      <vt:lpstr>KNOWING WISDOM – Be a Wise Man – SET GOALS!  Proverbs 1:1-6 </vt:lpstr>
      <vt:lpstr>ACTION: JOURNAL THIS!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Hardin</dc:creator>
  <cp:lastModifiedBy>Jeff Cook</cp:lastModifiedBy>
  <cp:revision>14</cp:revision>
  <dcterms:created xsi:type="dcterms:W3CDTF">2023-12-29T14:35:11Z</dcterms:created>
  <dcterms:modified xsi:type="dcterms:W3CDTF">2024-01-03T18:43:21Z</dcterms:modified>
</cp:coreProperties>
</file>